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4" d="100"/>
          <a:sy n="74" d="100"/>
        </p:scale>
        <p:origin x="-558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6DDC432-67F1-4FB6-B873-6B10C986C1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4FF51DE-A41E-44FE-AD00-23235BD9CD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99E5FEC-81D9-4740-A227-692FA6ECD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B25B4-6E9C-45BD-9B79-DD292FECED1D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7FFFC90-742D-498F-AB8F-520EB3773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53DF630-898F-4793-877F-CA730D236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F533E-22BF-453A-9BCC-1C14091C3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790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BC342A8-A9DE-41F5-A4CE-90AC50B0B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977FFB3-1419-4D48-9AAD-3EDC35D1F7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36DEE3D-18BD-4DE5-AB4F-0F0E1A4FA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B25B4-6E9C-45BD-9B79-DD292FECED1D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BCC3DC9-AF84-4B21-8D55-DCC3953B4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517395B-3F1A-4ACB-9C90-814879161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F533E-22BF-453A-9BCC-1C14091C3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625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F0EB694E-2D36-479C-8CE9-AF3AE58884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4586D47-E9EB-409E-A6BE-841F089FA3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7CC5D89-7A84-46FD-ABE5-CF2DD6345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B25B4-6E9C-45BD-9B79-DD292FECED1D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5668697-35CE-4406-9E9C-8044F7256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4EF8955-DDE3-4DF6-9D9F-B06976B9F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F533E-22BF-453A-9BCC-1C14091C3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804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7106FB-9C89-4802-A8D6-C78E02D0E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BF4B548-2C30-4134-88B5-F7C50ED36A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3B7E4FA-4BB2-470B-BE44-D232B1D8D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B25B4-6E9C-45BD-9B79-DD292FECED1D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8EBEE17-77A0-4915-AB91-28966FE63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CE36796-4538-4219-865E-C51B1511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F533E-22BF-453A-9BCC-1C14091C3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516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22375F2-3869-4E01-8D57-FCF754F3F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567A6F5-8533-4D59-9CB8-8266E5BA7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72A807E-A72C-4CC8-82A5-9D9E599FF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B25B4-6E9C-45BD-9B79-DD292FECED1D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538DA44-4E79-4215-AB22-91ADD0701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827FCD1-68F9-471D-AAD5-A250BF486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F533E-22BF-453A-9BCC-1C14091C3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767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D08F065-C997-4492-B1BE-77705F73C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7C1C2BF-9448-40A6-8BF0-7B149FAB90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EE6663B-7FB8-4A06-AEDD-D98B434291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66AC1A0-B21A-4EAE-A8FF-39D2801E3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B25B4-6E9C-45BD-9B79-DD292FECED1D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4DC1540-912F-4453-814F-1DE70024D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A65BDAD-055B-4292-ACD8-9CE25E141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F533E-22BF-453A-9BCC-1C14091C3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726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DBB138-CEC8-495D-8C8C-0E48EEC46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D04BE8D-FA70-41D2-B644-2BE869972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53E1456-DB97-404B-A840-25B6F6F103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D8D62588-6718-49A6-943E-ABB9CA6C3B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BE5B8B73-9709-4F00-9BFA-434F883373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6792E79A-161F-47E1-BDF8-90D9D2179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B25B4-6E9C-45BD-9B79-DD292FECED1D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25A96EB7-C24C-4936-8766-487B184E9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ECB2CD2C-0FE8-4603-AC5B-DB921D504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F533E-22BF-453A-9BCC-1C14091C3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7632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8B4AF74-C1D1-4A47-B0A6-48A064107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0057FBE1-769C-4942-9AB9-4D8C91354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B25B4-6E9C-45BD-9B79-DD292FECED1D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F5F7595D-3ADD-4D3E-AA96-56CD9D26D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DA42F9A-85C4-40B8-B818-B41E17506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F533E-22BF-453A-9BCC-1C14091C3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435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EEF55A57-E26E-4B43-90C6-19129AB8C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B25B4-6E9C-45BD-9B79-DD292FECED1D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FCD8DE83-8123-4B44-82F5-EB4F72312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2F5215C8-F2B8-4E94-860E-C09E3DBCF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F533E-22BF-453A-9BCC-1C14091C3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040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43B02ED-324D-470D-A0FD-534E6AE40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4125AFB-C594-46EB-9D7B-DB6FBB86D4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91EAA89-6D44-4C3B-AF77-632E52D2F3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B3AEE9E-3FB7-42B6-9231-B9E045C95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B25B4-6E9C-45BD-9B79-DD292FECED1D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EED8B31-B5D9-4800-B605-9F31054B5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BC3743C-22A5-46F1-B7AD-A70CE18B2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F533E-22BF-453A-9BCC-1C14091C3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1505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D4EABB-66DF-41D2-9273-6C7ACE695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F0E157AA-A490-4A95-AF17-E338642ECE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AB8562A-26A8-4B82-B880-BEF74B4FF5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4FD17D6-0C14-4AF2-9B71-69BAE0FE6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B25B4-6E9C-45BD-9B79-DD292FECED1D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06CC1DE-AA5E-4AE2-89AD-45FBA9D47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077F842-6C73-4E20-A420-B4FBCC774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F533E-22BF-453A-9BCC-1C14091C3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997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6915976-5C49-45DC-BE70-2967843E3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D5BFD4A-7F68-4492-BA83-017AB3FFB6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46D6749-93B0-4037-9B65-7950B83B92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B25B4-6E9C-45BD-9B79-DD292FECED1D}" type="datetimeFigureOut">
              <a:rPr lang="ru-RU" smtClean="0"/>
              <a:t>09.10.2024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B9189F7-232D-4F5C-8039-76519A6BDC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E9A460C-AA72-4E81-8F94-8FF14AAB4A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3F533E-22BF-453A-9BCC-1C14091C3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438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away.php?to=https://www.youtube.com/watch?v=2T53xoDQO7g&amp;cc_key=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xJIRAjw2qa0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0F9079E-D5DF-4FF5-B4E5-DAD1694381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7999"/>
          </a:xfrm>
          <a:prstGeom prst="rect">
            <a:avLst/>
          </a:prstGeo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AFA3BB07-7670-4927-BD86-7982AF0A6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220420"/>
          </a:xfrm>
        </p:spPr>
        <p:txBody>
          <a:bodyPr/>
          <a:lstStyle/>
          <a:p>
            <a:r>
              <a:rPr lang="ru-RU" b="1" i="1" dirty="0"/>
              <a:t>Опытно-экспериментальная деятельность для </a:t>
            </a:r>
            <a:r>
              <a:rPr lang="ru-RU" b="1" i="1" dirty="0" smtClean="0"/>
              <a:t>детей раннего возраста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64359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734454F-2428-4A87-BAC6-B236FE456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871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DB32B59-854A-41B5-9F1A-37A479BD2C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2ECB5308-F7D9-432E-9A52-7ABFA9337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5117" y="1150883"/>
            <a:ext cx="7236373" cy="4177862"/>
          </a:xfrm>
        </p:spPr>
        <p:txBody>
          <a:bodyPr/>
          <a:lstStyle/>
          <a:p>
            <a:pPr marL="948690" algn="just">
              <a:lnSpc>
                <a:spcPct val="107000"/>
              </a:lnSpc>
            </a:pPr>
            <a:r>
              <a:rPr lang="ru-RU" sz="28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 по этой теме можно найти очень много интересной и познавательной информации в сети Интернет. </a:t>
            </a:r>
            <a:r>
              <a:rPr lang="ru-RU" sz="28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Познавайте мир вместе со своими детьми!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1036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791EAA3-6B40-4D07-82E8-FEE88CB0B0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F20BC2B-3AEF-48B8-A057-90E9E4163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9" y="5248275"/>
            <a:ext cx="5553075" cy="1447800"/>
          </a:xfrm>
        </p:spPr>
        <p:txBody>
          <a:bodyPr>
            <a:normAutofit/>
          </a:bodyPr>
          <a:lstStyle/>
          <a:p>
            <a:r>
              <a:rPr lang="ru-RU" sz="1800" b="1"/>
              <a:t>Выполнили </a:t>
            </a:r>
            <a:r>
              <a:rPr lang="ru-RU" sz="1800" b="1" smtClean="0"/>
              <a:t>воспитатели второй </a:t>
            </a:r>
            <a:r>
              <a:rPr lang="ru-RU" sz="1800" b="1" dirty="0" smtClean="0"/>
              <a:t>группы  раннего возраста «Светлячок»</a:t>
            </a:r>
            <a:br>
              <a:rPr lang="ru-RU" sz="1800" b="1" dirty="0" smtClean="0"/>
            </a:br>
            <a:r>
              <a:rPr lang="ru-RU" sz="1800" b="1" dirty="0" err="1" smtClean="0"/>
              <a:t>Зятикова</a:t>
            </a:r>
            <a:r>
              <a:rPr lang="ru-RU" sz="1800" b="1" dirty="0" smtClean="0"/>
              <a:t> И.А.</a:t>
            </a:r>
            <a:r>
              <a:rPr lang="ru-RU" sz="1800" b="1" dirty="0"/>
              <a:t/>
            </a:r>
            <a:br>
              <a:rPr lang="ru-RU" sz="1800" b="1" dirty="0"/>
            </a:br>
            <a:r>
              <a:rPr lang="ru-RU" sz="1800" b="1" dirty="0"/>
              <a:t>Шмидт О.А</a:t>
            </a:r>
            <a:br>
              <a:rPr lang="ru-RU" sz="1800" b="1" dirty="0"/>
            </a:b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1178803349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E1ADB45-07B7-4DD3-8093-B1AF9C8DD4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72A39248-9D3C-4C9E-9A6B-79FF59165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1766" y="993227"/>
            <a:ext cx="5565227" cy="4193627"/>
          </a:xfrm>
        </p:spPr>
        <p:txBody>
          <a:bodyPr>
            <a:normAutofit fontScale="90000"/>
          </a:bodyPr>
          <a:lstStyle/>
          <a:p>
            <a:r>
              <a:rPr lang="ru-RU" sz="27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Уважаемые родители! Представляем вашему вниманию электронный образовательный маршрут на тему «</a:t>
            </a:r>
            <a:r>
              <a:rPr lang="ru-RU" sz="2700" b="1" i="1" dirty="0">
                <a:solidFill>
                  <a:schemeClr val="accent5">
                    <a:lumMod val="75000"/>
                  </a:schemeClr>
                </a:solidFill>
              </a:rPr>
              <a:t>Опытно-экспериментальная деятельность для детей </a:t>
            </a:r>
            <a:r>
              <a:rPr lang="ru-RU" sz="2700" b="1" i="1" dirty="0" smtClean="0">
                <a:solidFill>
                  <a:schemeClr val="accent5">
                    <a:lumMod val="75000"/>
                  </a:schemeClr>
                </a:solidFill>
              </a:rPr>
              <a:t>раннего возраста</a:t>
            </a:r>
            <a:r>
              <a:rPr lang="ru-RU" sz="2700" b="1" i="1" dirty="0" smtClean="0">
                <a:solidFill>
                  <a:schemeClr val="accent5">
                    <a:lumMod val="75000"/>
                  </a:schemeClr>
                </a:solidFill>
              </a:rPr>
              <a:t>»</a:t>
            </a:r>
            <a:r>
              <a:rPr lang="ru-RU" sz="2700" b="1" i="1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sz="2700" b="1" i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27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Маршрут поможет Вам в работе с детьми по </a:t>
            </a:r>
            <a:r>
              <a:rPr lang="ru-RU" sz="2700" b="1" i="1" dirty="0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формированию </a:t>
            </a:r>
            <a:r>
              <a:rPr lang="ru-RU" sz="2700" b="1" i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исследовательской деятельности, поможет обогатить словарь, расширить кругозор </a:t>
            </a:r>
            <a:r>
              <a:rPr lang="ru-RU" sz="2700" b="1" i="1" dirty="0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детей, а так же интерес к окружающему миру.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15732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EBF510B-1654-4434-A4D5-AB848FD64B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2090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92C01D0-1C86-42B6-9A29-D1B0358FE9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9DB3E2BF-E616-42C8-8036-FC9780D2E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9325" y="1028700"/>
            <a:ext cx="6248400" cy="4362450"/>
          </a:xfrm>
        </p:spPr>
        <p:txBody>
          <a:bodyPr/>
          <a:lstStyle/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chemeClr val="accent5">
                    <a:lumMod val="75000"/>
                  </a:schemeClr>
                </a:solidFill>
                <a:effectLst/>
                <a:latin typeface="Lucida Console" panose="020B060904050402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Предлагаем Вам пройти по ссылкам и посмотреть обучающие видеоуроки, сделать простые опыты вместе с детьми и узнать много нового и интересного!</a:t>
            </a:r>
            <a:br>
              <a:rPr lang="ru-RU" sz="2400" dirty="0">
                <a:solidFill>
                  <a:schemeClr val="accent5">
                    <a:lumMod val="75000"/>
                  </a:schemeClr>
                </a:solidFill>
                <a:effectLst/>
                <a:latin typeface="Lucida Console" panose="020B060904050402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effectLst/>
                <a:latin typeface="Lucida Console" panose="020B060904050402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Обучающий мультфильм - Что тонет? Что плавает? И почему?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  <a:effectLst/>
                <a:latin typeface="Lucida Console" panose="020B060904050402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accent5">
                    <a:lumMod val="75000"/>
                  </a:schemeClr>
                </a:solidFill>
                <a:effectLst/>
                <a:latin typeface="Lucida Console" panose="020B06090405040202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u="sng" dirty="0">
                <a:solidFill>
                  <a:srgbClr val="FF0000"/>
                </a:solidFill>
                <a:effectLst/>
                <a:latin typeface="Lucida Console" panose="020B0609040504020204" pitchFamily="49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https://www.youtube.com/watch?v=2T53xoDQO7g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7453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A9270C5-02EF-4E7F-BA72-AF9258FA52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7F23E165-E0CD-4365-9671-B3175561B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6500" y="1895475"/>
            <a:ext cx="5229225" cy="1371600"/>
          </a:xfrm>
        </p:spPr>
        <p:txBody>
          <a:bodyPr>
            <a:normAutofit fontScale="90000"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sz="22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Мультфильмы с участием </a:t>
            </a:r>
            <a:r>
              <a:rPr lang="ru-RU" sz="2200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фиксикопознавательные</a:t>
            </a:r>
            <a:r>
              <a:rPr lang="ru-RU" sz="22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поучительные, обучающие и развивающие. </a:t>
            </a:r>
            <a:r>
              <a:rPr lang="ru-RU" sz="2200" b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Фиксики</a:t>
            </a:r>
            <a:r>
              <a:rPr lang="ru-RU" sz="22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нравятся не только  детям, но и взрослым. Предлагаем посмотреть вместе с детьми:</a:t>
            </a:r>
            <a:r>
              <a:rPr lang="ru-RU" sz="22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https://youtu.be/xJIRAjw2qa0</a:t>
            </a:r>
            <a:r>
              <a:rPr lang="ru-RU" sz="1800" b="1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b="1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E6EFED3-23CA-4F06-9F3C-A27BFFB5DCDB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762" y="3657601"/>
            <a:ext cx="3492500" cy="19646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07339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637E584-077F-44CA-92F2-2A11C4984A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D0AB77A1-2870-4B87-9D47-778006C87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4624" y="895349"/>
            <a:ext cx="5476875" cy="4362451"/>
          </a:xfrm>
        </p:spPr>
        <p:txBody>
          <a:bodyPr>
            <a:normAutofit/>
          </a:bodyPr>
          <a:lstStyle/>
          <a:p>
            <a:r>
              <a:rPr lang="ru-RU" sz="48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Предлагаю провести несколько интересных опытов вместе с детьми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036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1B33781-F494-4CE1-B479-F0033E9FED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442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34C1472-15EE-4C62-A167-5B0FF57073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083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1E74C2B-E7BF-4D3D-B5AA-A754627F66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62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60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109</Words>
  <Application>Microsoft Office PowerPoint</Application>
  <PresentationFormat>Произвольный</PresentationFormat>
  <Paragraphs>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Опытно-экспериментальная деятельность для детей раннего возраста</vt:lpstr>
      <vt:lpstr>Уважаемые родители! Представляем вашему вниманию электронный образовательный маршрут на тему «Опытно-экспериментальная деятельность для детей раннего возраста» Маршрут поможет Вам в работе с детьми по формированию исследовательской деятельности, поможет обогатить словарь, расширить кругозор детей, а так же интерес к окружающему миру.  </vt:lpstr>
      <vt:lpstr>Презентация PowerPoint</vt:lpstr>
      <vt:lpstr>Предлагаем Вам пройти по ссылкам и посмотреть обучающие видеоуроки, сделать простые опыты вместе с детьми и узнать много нового и интересного! Обучающий мультфильм - Что тонет? Что плавает? И почему? https://www.youtube.com/watch?v=2T53xoDQO7g </vt:lpstr>
      <vt:lpstr>      Мультфильмы с участием фиксикопознавательные, поучительные, обучающие и развивающие. Фиксики нравятся не только  детям, но и взрослым. Предлагаем посмотреть вместе с детьми: https://youtu.be/xJIRAjw2qa0 </vt:lpstr>
      <vt:lpstr>Предлагаю провести несколько интересных опытов вместе с детьми</vt:lpstr>
      <vt:lpstr>Презентация PowerPoint</vt:lpstr>
      <vt:lpstr>Презентация PowerPoint</vt:lpstr>
      <vt:lpstr>Презентация PowerPoint</vt:lpstr>
      <vt:lpstr>Презентация PowerPoint</vt:lpstr>
      <vt:lpstr>Но по этой теме можно найти очень много интересной и познавательной информации в сети Интернет.  Познавайте мир вместе со своими детьми!  </vt:lpstr>
      <vt:lpstr>Выполнили воспитатели второй группы  раннего возраста «Светлячок» Зятикова И.А. Шмидт О.А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Опытно-экспериментальная деятельность для детей 2-3 года.</dc:title>
  <dc:creator>Елизавета Кудинова</dc:creator>
  <cp:lastModifiedBy>ZX</cp:lastModifiedBy>
  <cp:revision>9</cp:revision>
  <dcterms:created xsi:type="dcterms:W3CDTF">2024-10-08T04:40:41Z</dcterms:created>
  <dcterms:modified xsi:type="dcterms:W3CDTF">2024-10-09T05:37:00Z</dcterms:modified>
</cp:coreProperties>
</file>